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7" d="100"/>
          <a:sy n="77" d="100"/>
        </p:scale>
        <p:origin x="2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simran6500@gmail.com" userId="738a54b73dcb0f7a" providerId="LiveId" clId="{EE99F22C-3C5B-4D05-A5C2-145942558E31}"/>
    <pc:docChg chg="custSel addSld modSld">
      <pc:chgData name="harsimran6500@gmail.com" userId="738a54b73dcb0f7a" providerId="LiveId" clId="{EE99F22C-3C5B-4D05-A5C2-145942558E31}" dt="2022-07-19T10:10:01.352" v="16" actId="207"/>
      <pc:docMkLst>
        <pc:docMk/>
      </pc:docMkLst>
      <pc:sldChg chg="delSp modSp new mod">
        <pc:chgData name="harsimran6500@gmail.com" userId="738a54b73dcb0f7a" providerId="LiveId" clId="{EE99F22C-3C5B-4D05-A5C2-145942558E31}" dt="2022-07-19T10:08:52.847" v="8" actId="207"/>
        <pc:sldMkLst>
          <pc:docMk/>
          <pc:sldMk cId="872808082" sldId="257"/>
        </pc:sldMkLst>
        <pc:spChg chg="del">
          <ac:chgData name="harsimran6500@gmail.com" userId="738a54b73dcb0f7a" providerId="LiveId" clId="{EE99F22C-3C5B-4D05-A5C2-145942558E31}" dt="2022-07-19T10:07:51.157" v="1" actId="478"/>
          <ac:spMkLst>
            <pc:docMk/>
            <pc:sldMk cId="872808082" sldId="257"/>
            <ac:spMk id="2" creationId="{CB74312A-C226-0D1B-BBD0-8A95D1DE4EB3}"/>
          </ac:spMkLst>
        </pc:spChg>
        <pc:spChg chg="mod">
          <ac:chgData name="harsimran6500@gmail.com" userId="738a54b73dcb0f7a" providerId="LiveId" clId="{EE99F22C-3C5B-4D05-A5C2-145942558E31}" dt="2022-07-19T10:08:52.847" v="8" actId="207"/>
          <ac:spMkLst>
            <pc:docMk/>
            <pc:sldMk cId="872808082" sldId="257"/>
            <ac:spMk id="3" creationId="{3017D86C-4D67-5F08-334E-5B342CCD6F4D}"/>
          </ac:spMkLst>
        </pc:spChg>
      </pc:sldChg>
      <pc:sldChg chg="delSp modSp new mod">
        <pc:chgData name="harsimran6500@gmail.com" userId="738a54b73dcb0f7a" providerId="LiveId" clId="{EE99F22C-3C5B-4D05-A5C2-145942558E31}" dt="2022-07-19T10:10:01.352" v="16" actId="207"/>
        <pc:sldMkLst>
          <pc:docMk/>
          <pc:sldMk cId="2886407791" sldId="258"/>
        </pc:sldMkLst>
        <pc:spChg chg="del">
          <ac:chgData name="harsimran6500@gmail.com" userId="738a54b73dcb0f7a" providerId="LiveId" clId="{EE99F22C-3C5B-4D05-A5C2-145942558E31}" dt="2022-07-19T10:09:11.185" v="10" actId="478"/>
          <ac:spMkLst>
            <pc:docMk/>
            <pc:sldMk cId="2886407791" sldId="258"/>
            <ac:spMk id="2" creationId="{492A433E-C974-44DA-E1AE-A71CE94A6DEF}"/>
          </ac:spMkLst>
        </pc:spChg>
        <pc:spChg chg="mod">
          <ac:chgData name="harsimran6500@gmail.com" userId="738a54b73dcb0f7a" providerId="LiveId" clId="{EE99F22C-3C5B-4D05-A5C2-145942558E31}" dt="2022-07-19T10:10:01.352" v="16" actId="207"/>
          <ac:spMkLst>
            <pc:docMk/>
            <pc:sldMk cId="2886407791" sldId="258"/>
            <ac:spMk id="3" creationId="{030B4E8C-EF45-8840-0901-8FA8F1F1E96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E9FC11-4CDC-4EEA-9273-8554A7D9ACA2}" type="datetimeFigureOut">
              <a:rPr lang="en-IN" smtClean="0"/>
              <a:t>19-07-2022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3208578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E9FC11-4CDC-4EEA-9273-8554A7D9ACA2}" type="datetimeFigureOut">
              <a:rPr lang="en-IN" smtClean="0"/>
              <a:t>19-07-2022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387266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E9FC11-4CDC-4EEA-9273-8554A7D9ACA2}" type="datetimeFigureOut">
              <a:rPr lang="en-IN" smtClean="0"/>
              <a:t>19-07-2022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B4FD7-31F5-4C42-9F28-A7A16EC38E0B}"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44029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E9FC11-4CDC-4EEA-9273-8554A7D9ACA2}" type="datetimeFigureOut">
              <a:rPr lang="en-IN" smtClean="0"/>
              <a:t>19-07-2022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3041638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E9FC11-4CDC-4EEA-9273-8554A7D9ACA2}" type="datetimeFigureOut">
              <a:rPr lang="en-IN" smtClean="0"/>
              <a:t>19-07-2022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B4FD7-31F5-4C42-9F28-A7A16EC38E0B}"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35176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E9FC11-4CDC-4EEA-9273-8554A7D9ACA2}" type="datetimeFigureOut">
              <a:rPr lang="en-IN" smtClean="0"/>
              <a:t>19-07-2022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2729841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9FC11-4CDC-4EEA-9273-8554A7D9ACA2}" type="datetimeFigureOut">
              <a:rPr lang="en-IN" smtClean="0"/>
              <a:t>19-07-2022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2748373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9FC11-4CDC-4EEA-9273-8554A7D9ACA2}" type="datetimeFigureOut">
              <a:rPr lang="en-IN" smtClean="0"/>
              <a:t>19-07-2022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61648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9FC11-4CDC-4EEA-9273-8554A7D9ACA2}" type="datetimeFigureOut">
              <a:rPr lang="en-IN" smtClean="0"/>
              <a:t>19-07-2022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224323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E9FC11-4CDC-4EEA-9273-8554A7D9ACA2}" type="datetimeFigureOut">
              <a:rPr lang="en-IN" smtClean="0"/>
              <a:t>19-07-2022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105501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E9FC11-4CDC-4EEA-9273-8554A7D9ACA2}" type="datetimeFigureOut">
              <a:rPr lang="en-IN" smtClean="0"/>
              <a:t>19-07-2022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571029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E9FC11-4CDC-4EEA-9273-8554A7D9ACA2}" type="datetimeFigureOut">
              <a:rPr lang="en-IN" smtClean="0"/>
              <a:t>19-07-2022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261866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E9FC11-4CDC-4EEA-9273-8554A7D9ACA2}" type="datetimeFigureOut">
              <a:rPr lang="en-IN" smtClean="0"/>
              <a:t>19-07-2022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1783933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E9FC11-4CDC-4EEA-9273-8554A7D9ACA2}" type="datetimeFigureOut">
              <a:rPr lang="en-IN" smtClean="0"/>
              <a:t>19-07-2022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2146129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E9FC11-4CDC-4EEA-9273-8554A7D9ACA2}" type="datetimeFigureOut">
              <a:rPr lang="en-IN" smtClean="0"/>
              <a:t>19-07-2022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1082637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E9FC11-4CDC-4EEA-9273-8554A7D9ACA2}" type="datetimeFigureOut">
              <a:rPr lang="en-IN" smtClean="0"/>
              <a:t>19-07-2022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9B4FD7-31F5-4C42-9F28-A7A16EC38E0B}" type="slidenum">
              <a:rPr lang="en-IN" smtClean="0"/>
              <a:t>‹#›</a:t>
            </a:fld>
            <a:endParaRPr lang="en-IN"/>
          </a:p>
        </p:txBody>
      </p:sp>
    </p:spTree>
    <p:extLst>
      <p:ext uri="{BB962C8B-B14F-4D97-AF65-F5344CB8AC3E}">
        <p14:creationId xmlns:p14="http://schemas.microsoft.com/office/powerpoint/2010/main" val="276849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E9FC11-4CDC-4EEA-9273-8554A7D9ACA2}" type="datetimeFigureOut">
              <a:rPr lang="en-IN" smtClean="0"/>
              <a:t>19-07-2022</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E9B4FD7-31F5-4C42-9F28-A7A16EC38E0B}" type="slidenum">
              <a:rPr lang="en-IN" smtClean="0"/>
              <a:t>‹#›</a:t>
            </a:fld>
            <a:endParaRPr lang="en-IN"/>
          </a:p>
        </p:txBody>
      </p:sp>
    </p:spTree>
    <p:extLst>
      <p:ext uri="{BB962C8B-B14F-4D97-AF65-F5344CB8AC3E}">
        <p14:creationId xmlns:p14="http://schemas.microsoft.com/office/powerpoint/2010/main" val="2955160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119F175-78B0-75EF-2778-29DA3736E96B}"/>
              </a:ext>
            </a:extLst>
          </p:cNvPr>
          <p:cNvSpPr>
            <a:spLocks noGrp="1"/>
          </p:cNvSpPr>
          <p:nvPr>
            <p:ph type="subTitle" idx="1"/>
          </p:nvPr>
        </p:nvSpPr>
        <p:spPr>
          <a:xfrm>
            <a:off x="465513" y="191193"/>
            <a:ext cx="9484821" cy="6666807"/>
          </a:xfrm>
        </p:spPr>
        <p:txBody>
          <a:bodyPr>
            <a:normAutofit fontScale="25000" lnSpcReduction="20000"/>
          </a:bodyPr>
          <a:lstStyle/>
          <a:p>
            <a:pPr algn="ctr">
              <a:lnSpc>
                <a:spcPct val="107000"/>
              </a:lnSpc>
              <a:spcAft>
                <a:spcPts val="800"/>
              </a:spcAft>
            </a:pPr>
            <a:r>
              <a:rPr lang="en-IN" sz="6400" b="1" dirty="0">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AKAL COLLEGE OF PHYSICAL EDUCATION,</a:t>
            </a:r>
            <a:endParaRPr lang="en-IN" sz="6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IN" sz="6400" b="1" dirty="0">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MASTUANA SAHIB, SANGRUR</a:t>
            </a:r>
            <a:endParaRPr lang="en-IN" sz="6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IN" sz="6400" b="1" dirty="0">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Minutes of Meeting</a:t>
            </a:r>
            <a:endParaRPr lang="en-IN" sz="6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IN" sz="6400" b="1" dirty="0">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(Session 2020-21)</a:t>
            </a:r>
            <a:endParaRPr lang="en-IN" sz="6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IN" sz="6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algn="l">
              <a:lnSpc>
                <a:spcPct val="107000"/>
              </a:lnSpc>
              <a:spcAft>
                <a:spcPts val="800"/>
              </a:spcAft>
            </a:pPr>
            <a:r>
              <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 Physical meeting of IQAC is held due to Covid-19 Pandemic from March 2020 to Feb 2021. Later on, meetings were held on Google meet for urgent decisions to be taken for carrying out daily requirements during the current session. During session 2020-21, 02 online meetings &amp; 01 offline meetings of IQAC team were held.</a:t>
            </a:r>
          </a:p>
          <a:p>
            <a:pPr algn="l">
              <a:lnSpc>
                <a:spcPct val="107000"/>
              </a:lnSpc>
              <a:spcAft>
                <a:spcPts val="800"/>
              </a:spcAft>
            </a:pPr>
            <a:r>
              <a:rPr lang="en-IN" sz="5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Meeting held on 09.04.2020</a:t>
            </a:r>
            <a:endPar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Meeting of IQAC was held on 09.04.2020 in online mode under the chairmanship of Principal </a:t>
            </a:r>
            <a:r>
              <a:rPr lang="en-IN" sz="56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Dr.</a:t>
            </a:r>
            <a:r>
              <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Geeta Thakur. The main agenda of meeting was to discuss:</a:t>
            </a:r>
          </a:p>
          <a:p>
            <a:pPr marL="342900" lvl="0" indent="-342900" algn="l">
              <a:lnSpc>
                <a:spcPct val="107000"/>
              </a:lnSpc>
              <a:buFont typeface="Symbol" panose="05050102010706020507" pitchFamily="18" charset="2"/>
              <a:buChar char=""/>
            </a:pPr>
            <a:r>
              <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admission process of all undergraduate and postgraduate classes in online mode.</a:t>
            </a:r>
          </a:p>
          <a:p>
            <a:pPr marL="342900" lvl="0" indent="-342900" algn="l">
              <a:lnSpc>
                <a:spcPct val="107000"/>
              </a:lnSpc>
              <a:buFont typeface="Symbol" panose="05050102010706020507" pitchFamily="18" charset="2"/>
              <a:buChar char=""/>
            </a:pPr>
            <a:r>
              <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Different admission committees were to be made to carry on the smooth admission process.</a:t>
            </a:r>
          </a:p>
          <a:p>
            <a:pPr marL="342900" lvl="0" indent="-342900" algn="l">
              <a:lnSpc>
                <a:spcPct val="107000"/>
              </a:lnSpc>
              <a:buFont typeface="Symbol" panose="05050102010706020507" pitchFamily="18" charset="2"/>
              <a:buChar char=""/>
            </a:pPr>
            <a:r>
              <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 provide ICT facilities to all admission committees.</a:t>
            </a:r>
          </a:p>
          <a:p>
            <a:pPr marL="342900" lvl="0" indent="-342900" algn="l">
              <a:lnSpc>
                <a:spcPct val="107000"/>
              </a:lnSpc>
              <a:spcAft>
                <a:spcPts val="800"/>
              </a:spcAft>
              <a:buFont typeface="Symbol" panose="05050102010706020507" pitchFamily="18" charset="2"/>
              <a:buChar char=""/>
            </a:pPr>
            <a:r>
              <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 prepare time table for session 2020-21.</a:t>
            </a:r>
          </a:p>
          <a:p>
            <a:pPr algn="l">
              <a:lnSpc>
                <a:spcPct val="107000"/>
              </a:lnSpc>
              <a:spcAft>
                <a:spcPts val="800"/>
              </a:spcAft>
            </a:pPr>
            <a:r>
              <a:rPr lang="en-IN" sz="5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IN" sz="5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Compliance</a:t>
            </a:r>
            <a:endPar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en-IN" sz="5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Points No. 1,2,3 and 4 of the agenda were successfully complied. Time table committee prepared the time table for online classes</a:t>
            </a:r>
            <a:r>
              <a:rPr lang="en-IN" sz="4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algn="l">
              <a:lnSpc>
                <a:spcPct val="107000"/>
              </a:lnSpc>
              <a:spcAft>
                <a:spcPts val="800"/>
              </a:spcAft>
            </a:pP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IN" dirty="0">
              <a:solidFill>
                <a:schemeClr val="tx1"/>
              </a:solidFill>
            </a:endParaRPr>
          </a:p>
        </p:txBody>
      </p:sp>
    </p:spTree>
    <p:extLst>
      <p:ext uri="{BB962C8B-B14F-4D97-AF65-F5344CB8AC3E}">
        <p14:creationId xmlns:p14="http://schemas.microsoft.com/office/powerpoint/2010/main" val="2275044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17D86C-4D67-5F08-334E-5B342CCD6F4D}"/>
              </a:ext>
            </a:extLst>
          </p:cNvPr>
          <p:cNvSpPr>
            <a:spLocks noGrp="1"/>
          </p:cNvSpPr>
          <p:nvPr>
            <p:ph type="body" idx="1"/>
          </p:nvPr>
        </p:nvSpPr>
        <p:spPr>
          <a:xfrm>
            <a:off x="390698" y="166255"/>
            <a:ext cx="9376757" cy="6309360"/>
          </a:xfrm>
        </p:spPr>
        <p:txBody>
          <a:bodyPr>
            <a:normAutofit lnSpcReduction="10000"/>
          </a:bodyPr>
          <a:lstStyle/>
          <a:p>
            <a:pPr algn="ctr">
              <a:lnSpc>
                <a:spcPct val="107000"/>
              </a:lnSpc>
              <a:spcAft>
                <a:spcPts val="800"/>
              </a:spcAft>
            </a:pPr>
            <a:r>
              <a:rPr lang="en-IN"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Meeting held on 11.01.2021</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Meeting of IQAC was held on 11.01.2021 in online mode. The main agenda of meeting was to discuss:</a:t>
            </a:r>
          </a:p>
          <a:p>
            <a:pPr marL="342900" lvl="0" indent="-342900">
              <a:lnSpc>
                <a:spcPct val="107000"/>
              </a:lnSpc>
              <a:buFont typeface="Symbol" panose="05050102010706020507" pitchFamily="18" charset="2"/>
              <a:buChar char=""/>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 facilitate online teaching from campus, better ICT facilities should be provided to the faculty members.</a:t>
            </a:r>
          </a:p>
          <a:p>
            <a:pPr marL="342900" lvl="0" indent="-342900">
              <a:lnSpc>
                <a:spcPct val="107000"/>
              </a:lnSpc>
              <a:buFont typeface="Symbol" panose="05050102010706020507" pitchFamily="18" charset="2"/>
              <a:buChar char=""/>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 the process of teaching is to be carried out in online mode only, Google Meet were proposed to be made for all faculty members and students.</a:t>
            </a:r>
          </a:p>
          <a:p>
            <a:pPr marL="342900" lvl="0" indent="-342900">
              <a:lnSpc>
                <a:spcPct val="107000"/>
              </a:lnSpc>
              <a:buFont typeface="Symbol" panose="05050102010706020507" pitchFamily="18" charset="2"/>
              <a:buChar char=""/>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 curricular and extracurricular activities is to be carried out in online mode.</a:t>
            </a:r>
          </a:p>
          <a:p>
            <a:pPr marL="342900" lvl="0" indent="-342900">
              <a:lnSpc>
                <a:spcPct val="107000"/>
              </a:lnSpc>
              <a:buFont typeface="Symbol" panose="05050102010706020507" pitchFamily="18" charset="2"/>
              <a:buChar char=""/>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Planning for conducting MST exams in online mode.</a:t>
            </a:r>
          </a:p>
          <a:p>
            <a:pPr marL="342900" lvl="0" indent="-342900">
              <a:lnSpc>
                <a:spcPct val="107000"/>
              </a:lnSpc>
              <a:buFont typeface="Symbol" panose="05050102010706020507" pitchFamily="18" charset="2"/>
              <a:buChar char=""/>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 evaluate the answer sheets in all UG &amp;amp; PG classes by all the faculty members.</a:t>
            </a:r>
          </a:p>
          <a:p>
            <a:pPr marL="342900" lvl="0" indent="-342900">
              <a:lnSpc>
                <a:spcPct val="107000"/>
              </a:lnSpc>
              <a:spcAft>
                <a:spcPts val="800"/>
              </a:spcAft>
              <a:buFont typeface="Symbol" panose="05050102010706020507" pitchFamily="18" charset="2"/>
              <a:buChar char=""/>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 discuss about to organize Master Athletics Meet (20-21 Feb 2021).</a:t>
            </a:r>
          </a:p>
          <a:p>
            <a:pPr algn="ctr">
              <a:lnSpc>
                <a:spcPct val="107000"/>
              </a:lnSpc>
              <a:spcAft>
                <a:spcPts val="800"/>
              </a:spcAft>
            </a:pPr>
            <a:r>
              <a:rPr lang="en-IN"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IN"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Compliance</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 the points of the agenda were complied with by the institution and the exams (MST) were conducted through online mode. All the </a:t>
            </a:r>
            <a:r>
              <a:rPr lang="en-IN"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incharges</a:t>
            </a: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are made to complete the evaluation process.</a:t>
            </a:r>
          </a:p>
          <a:p>
            <a:endParaRPr lang="en-IN" dirty="0">
              <a:solidFill>
                <a:schemeClr val="tx1"/>
              </a:solidFill>
            </a:endParaRPr>
          </a:p>
        </p:txBody>
      </p:sp>
    </p:spTree>
    <p:extLst>
      <p:ext uri="{BB962C8B-B14F-4D97-AF65-F5344CB8AC3E}">
        <p14:creationId xmlns:p14="http://schemas.microsoft.com/office/powerpoint/2010/main" val="872808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30B4E8C-EF45-8840-0901-8FA8F1F1E963}"/>
              </a:ext>
            </a:extLst>
          </p:cNvPr>
          <p:cNvSpPr>
            <a:spLocks noGrp="1"/>
          </p:cNvSpPr>
          <p:nvPr>
            <p:ph type="body" idx="1"/>
          </p:nvPr>
        </p:nvSpPr>
        <p:spPr>
          <a:xfrm>
            <a:off x="390698" y="241069"/>
            <a:ext cx="9185563" cy="6251171"/>
          </a:xfrm>
        </p:spPr>
        <p:txBody>
          <a:bodyPr/>
          <a:lstStyle/>
          <a:p>
            <a:pPr>
              <a:lnSpc>
                <a:spcPct val="107000"/>
              </a:lnSpc>
              <a:spcAft>
                <a:spcPts val="800"/>
              </a:spcAft>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IN"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Meeting held on 12.03.2021</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Meeting of IQAC was held on 12.03.20 in offline mode under the chairmanship of Principal </a:t>
            </a:r>
            <a:r>
              <a:rPr lang="en-IN"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Dr.</a:t>
            </a: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Geeta Thakur. The main agenda of meeting was to discuss:</a:t>
            </a:r>
          </a:p>
          <a:p>
            <a:pPr marL="342900" lvl="0" indent="-342900">
              <a:lnSpc>
                <a:spcPct val="107000"/>
              </a:lnSpc>
              <a:buFont typeface="Symbol" panose="05050102010706020507" pitchFamily="18" charset="2"/>
              <a:buChar char=""/>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 discuss about Annual Athletics, meet to be held on 19 March 2021.</a:t>
            </a:r>
          </a:p>
          <a:p>
            <a:pPr marL="342900" lvl="0" indent="-342900">
              <a:lnSpc>
                <a:spcPct val="107000"/>
              </a:lnSpc>
              <a:buFont typeface="Symbol" panose="05050102010706020507" pitchFamily="18" charset="2"/>
              <a:buChar char=""/>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examination process of all UG &amp; PG classes on Blended mode.</a:t>
            </a:r>
          </a:p>
          <a:p>
            <a:pPr marL="342900" lvl="0" indent="-342900">
              <a:lnSpc>
                <a:spcPct val="107000"/>
              </a:lnSpc>
              <a:buFont typeface="Symbol" panose="05050102010706020507" pitchFamily="18" charset="2"/>
              <a:buChar char=""/>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 facilitate ten days yoga camp to be held 17-26 May 2021; to boost the immunity system in the pandemic period.</a:t>
            </a:r>
          </a:p>
          <a:p>
            <a:pPr marL="342900" lvl="0" indent="-342900">
              <a:lnSpc>
                <a:spcPct val="107000"/>
              </a:lnSpc>
              <a:spcAft>
                <a:spcPts val="800"/>
              </a:spcAft>
              <a:buFont typeface="Symbol" panose="05050102010706020507" pitchFamily="18" charset="2"/>
              <a:buChar char=""/>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 the healthy lifestyle for students- Gym in College Campus is planned.</a:t>
            </a:r>
          </a:p>
          <a:p>
            <a:pPr>
              <a:lnSpc>
                <a:spcPct val="107000"/>
              </a:lnSpc>
              <a:spcAft>
                <a:spcPts val="800"/>
              </a:spcAft>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IN"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Compliance</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Points No. 1, 2 &amp; 3 of the agenda were successfully complied. Gym was not purchased and installed in the institution due to some technical problem.</a:t>
            </a:r>
          </a:p>
          <a:p>
            <a:pPr>
              <a:lnSpc>
                <a:spcPct val="107000"/>
              </a:lnSpc>
              <a:spcAft>
                <a:spcPts val="800"/>
              </a:spcAft>
            </a:pPr>
            <a:r>
              <a:rPr lang="en-IN"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64077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TotalTime>
  <Words>478</Words>
  <Application>Microsoft Office PowerPoint</Application>
  <PresentationFormat>Widescreen</PresentationFormat>
  <Paragraphs>40</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Arial Rounded MT Bold</vt:lpstr>
      <vt:lpstr>Calibri</vt:lpstr>
      <vt:lpstr>Symbol</vt:lpstr>
      <vt:lpstr>Trebuchet MS</vt:lpstr>
      <vt:lpstr>Wingdings 3</vt:lpstr>
      <vt:lpstr>Facet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harsimran6500@gmail.com</dc:creator>
  <cp:lastModifiedBy>harsimran6500@gmail.com</cp:lastModifiedBy>
  <cp:revision>1</cp:revision>
  <dcterms:created xsi:type="dcterms:W3CDTF">2022-07-19T10:03:27Z</dcterms:created>
  <dcterms:modified xsi:type="dcterms:W3CDTF">2022-07-19T10:10:07Z</dcterms:modified>
</cp:coreProperties>
</file>